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59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5/18/2018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5/18/2018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5/18/2018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5/18/2018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5/18/2018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5/18/2018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5/18/2018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5/18/2018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5/18/2018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5/18/2018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5/18/2018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5/18/2018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5/18/2018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5/18/2018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5/18/2018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5" Type="http://schemas.openxmlformats.org/officeDocument/2006/relationships/image" Target="../media/image8.wmf"/><Relationship Id="rId10" Type="http://schemas.openxmlformats.org/officeDocument/2006/relationships/image" Target="../media/image13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Characteristics Of Livin</a:t>
            </a:r>
            <a:r>
              <a:rPr lang="en-US" dirty="0" smtClean="0"/>
              <a:t>g &amp; Nonliving things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www.ecosystemforkids.com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713280" y="1098844"/>
            <a:ext cx="6367103" cy="552089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88708" y="382403"/>
            <a:ext cx="3396059" cy="716441"/>
          </a:xfrm>
        </p:spPr>
        <p:txBody>
          <a:bodyPr/>
          <a:lstStyle/>
          <a:p>
            <a:r>
              <a:rPr lang="en-US" dirty="0" smtClean="0"/>
              <a:t>Living things</a:t>
            </a:r>
            <a:endParaRPr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300" y="5389202"/>
            <a:ext cx="2312918" cy="99061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5851" y="3618963"/>
            <a:ext cx="1425371" cy="26449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98" y="2894500"/>
            <a:ext cx="1918252" cy="16617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51" y="2908595"/>
            <a:ext cx="879016" cy="7103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447" y="1733490"/>
            <a:ext cx="1633142" cy="20143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043" y="4433412"/>
            <a:ext cx="1827432" cy="9627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73" y="2100498"/>
            <a:ext cx="1457825" cy="10778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495" y="5150922"/>
            <a:ext cx="1930833" cy="9492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950" y="3887480"/>
            <a:ext cx="1373415" cy="9142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30" y="1377833"/>
            <a:ext cx="1809740" cy="121350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29399" y="481736"/>
            <a:ext cx="4735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Nonliving things</a:t>
            </a:r>
            <a:endParaRPr lang="en-US" sz="3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6272" y="1098844"/>
            <a:ext cx="5540365" cy="528096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93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44444E-6 L 0.68737 -0.267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62" y="-1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0.18516 -0.093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58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18 -0.03473 L 0.63099 0.03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34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0.79571 -0.141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79" y="-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85185E-6 L 0.49935 -0.0780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61" y="-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82854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Differences between living &amp; nonliving things</a:t>
            </a:r>
            <a:endParaRPr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065212" y="1561513"/>
            <a:ext cx="4956048" cy="531605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Living Things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1069848" y="2322194"/>
            <a:ext cx="4956048" cy="3476625"/>
          </a:xfrm>
        </p:spPr>
        <p:txBody>
          <a:bodyPr/>
          <a:lstStyle/>
          <a:p>
            <a:r>
              <a:rPr lang="en-US" dirty="0"/>
              <a:t>Living things are the creatures that are alive and </a:t>
            </a:r>
            <a:r>
              <a:rPr lang="en-US" dirty="0" smtClean="0"/>
              <a:t>made up </a:t>
            </a:r>
            <a:r>
              <a:rPr lang="en-US" dirty="0"/>
              <a:t>of </a:t>
            </a:r>
            <a:r>
              <a:rPr lang="en-US" dirty="0" smtClean="0"/>
              <a:t>cells. </a:t>
            </a:r>
          </a:p>
          <a:p>
            <a:r>
              <a:rPr lang="en-US" dirty="0" smtClean="0"/>
              <a:t>They are organized</a:t>
            </a:r>
          </a:p>
          <a:p>
            <a:r>
              <a:rPr lang="en-US" dirty="0"/>
              <a:t>They sense things and react to external stimulus</a:t>
            </a:r>
            <a:r>
              <a:rPr lang="en-US" dirty="0" smtClean="0"/>
              <a:t>. E.g. smell, touch, light </a:t>
            </a:r>
            <a:r>
              <a:rPr lang="en-US" dirty="0" err="1" smtClean="0"/>
              <a:t>etc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6172200" y="1561513"/>
            <a:ext cx="4956048" cy="531606"/>
          </a:xfrm>
          <a:solidFill>
            <a:schemeClr val="accent3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Non living things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6172200" y="2279990"/>
            <a:ext cx="4956048" cy="3476625"/>
          </a:xfrm>
        </p:spPr>
        <p:txBody>
          <a:bodyPr/>
          <a:lstStyle/>
          <a:p>
            <a:r>
              <a:rPr lang="en-US" dirty="0"/>
              <a:t>Non-living things refers to </a:t>
            </a:r>
            <a:r>
              <a:rPr lang="en-US" dirty="0" smtClean="0"/>
              <a:t>objects </a:t>
            </a:r>
            <a:r>
              <a:rPr lang="en-US" dirty="0"/>
              <a:t>or items, that do </a:t>
            </a:r>
            <a:r>
              <a:rPr lang="en-US" dirty="0" smtClean="0"/>
              <a:t>not </a:t>
            </a:r>
            <a:r>
              <a:rPr lang="en-US" dirty="0"/>
              <a:t>exhibit any sign of life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 form of organization</a:t>
            </a:r>
          </a:p>
          <a:p>
            <a:r>
              <a:rPr lang="en-US" dirty="0"/>
              <a:t>Non-living things do not sense things.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82854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Differences between living &amp; nonliving things</a:t>
            </a:r>
            <a:endParaRPr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065212" y="1561513"/>
            <a:ext cx="4956048" cy="531605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Living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Things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1069848" y="2322194"/>
            <a:ext cx="4956048" cy="347662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They need food to get energy so as to carry out their activities e.g.  movement, growth, etc.</a:t>
            </a:r>
          </a:p>
          <a:p>
            <a:r>
              <a:rPr lang="en-US" dirty="0" smtClean="0"/>
              <a:t>Living things are born, grow and die.</a:t>
            </a:r>
          </a:p>
          <a:p>
            <a:r>
              <a:rPr lang="en-US" dirty="0" smtClean="0"/>
              <a:t>Movement: living things move in search of food, company </a:t>
            </a:r>
            <a:r>
              <a:rPr lang="en-US" dirty="0" err="1" smtClean="0"/>
              <a:t>etc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6172200" y="1561513"/>
            <a:ext cx="4956048" cy="531606"/>
          </a:xfrm>
          <a:solidFill>
            <a:schemeClr val="accent3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Non living things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6172200" y="2279990"/>
            <a:ext cx="4956048" cy="3476625"/>
          </a:xfrm>
        </p:spPr>
        <p:txBody>
          <a:bodyPr/>
          <a:lstStyle/>
          <a:p>
            <a:r>
              <a:rPr lang="en-US" dirty="0" smtClean="0"/>
              <a:t>They do not eat and thus remain the same. E.g. your camera, TV, radio do not need eat. </a:t>
            </a:r>
          </a:p>
          <a:p>
            <a:r>
              <a:rPr lang="en-US" dirty="0" smtClean="0"/>
              <a:t>They do not grow and tend to stay the same.</a:t>
            </a:r>
          </a:p>
          <a:p>
            <a:r>
              <a:rPr lang="en-US" dirty="0" smtClean="0"/>
              <a:t>They do not move on their own.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55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82854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Differences between living &amp; nonliving things</a:t>
            </a:r>
            <a:endParaRPr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065212" y="1561513"/>
            <a:ext cx="4956048" cy="531605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Living Things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1069848" y="2322194"/>
            <a:ext cx="4956048" cy="3476625"/>
          </a:xfrm>
        </p:spPr>
        <p:txBody>
          <a:bodyPr>
            <a:normAutofit/>
          </a:bodyPr>
          <a:lstStyle/>
          <a:p>
            <a:r>
              <a:rPr lang="en-US" dirty="0" smtClean="0"/>
              <a:t>They breathe in different ways.</a:t>
            </a:r>
          </a:p>
          <a:p>
            <a:r>
              <a:rPr lang="en-US" dirty="0" smtClean="0"/>
              <a:t>Living things reproduce e.g. through birth or seeds that grow.</a:t>
            </a:r>
          </a:p>
          <a:p>
            <a:r>
              <a:rPr lang="en-US" dirty="0" smtClean="0"/>
              <a:t>Evolution: living things go through the process of adaptation and evolution.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6172200" y="1561513"/>
            <a:ext cx="4956048" cy="531606"/>
          </a:xfrm>
          <a:solidFill>
            <a:schemeClr val="accent3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Non living things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6172200" y="2279990"/>
            <a:ext cx="4956048" cy="3476625"/>
          </a:xfrm>
        </p:spPr>
        <p:txBody>
          <a:bodyPr/>
          <a:lstStyle/>
          <a:p>
            <a:r>
              <a:rPr lang="en-US" dirty="0" smtClean="0"/>
              <a:t>They do not breathe since they do not grow. </a:t>
            </a:r>
          </a:p>
          <a:p>
            <a:r>
              <a:rPr lang="en-US" dirty="0" smtClean="0"/>
              <a:t>They do not reproduce e.g. a piece or rock does not make children.</a:t>
            </a:r>
          </a:p>
          <a:p>
            <a:r>
              <a:rPr lang="en-US" dirty="0" smtClean="0"/>
              <a:t>Nonliving things do not adapt and evolve.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504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Characteristics Of Livin</a:t>
            </a:r>
            <a:r>
              <a:rPr lang="en-US" dirty="0" smtClean="0"/>
              <a:t>g &amp; Nonliving things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www.ecosystemforkids.com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093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themed presentation</Template>
  <TotalTime>67</TotalTime>
  <Words>261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Segoe Print</vt:lpstr>
      <vt:lpstr>Nature Illustration 16x9</vt:lpstr>
      <vt:lpstr>Characteristics Of Living &amp; Nonliving things</vt:lpstr>
      <vt:lpstr>Living things</vt:lpstr>
      <vt:lpstr>Differences between living &amp; nonliving things</vt:lpstr>
      <vt:lpstr>Differences between living &amp; nonliving things</vt:lpstr>
      <vt:lpstr>Differences between living &amp; nonliving things</vt:lpstr>
      <vt:lpstr>Characteristics Of Living &amp; Nonliving things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Jude</dc:creator>
  <cp:lastModifiedBy>Jude</cp:lastModifiedBy>
  <cp:revision>17</cp:revision>
  <dcterms:created xsi:type="dcterms:W3CDTF">2018-05-18T16:53:24Z</dcterms:created>
  <dcterms:modified xsi:type="dcterms:W3CDTF">2018-05-18T18:00:27Z</dcterms:modified>
</cp:coreProperties>
</file>